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1CE38-1AA7-4859-9618-58EFEEE7DDAC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379B-51D5-4BC2-81CB-E68C872615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ПОЧЕЦИ ПИСМЕНОСТИ РУСИНА У БАЧКОЈ И СРЕМУ У ХVIII И ХIХ ВЕКУ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ПИСМЕНОСТ НА ЛАТИНСКОМ ЈЕЗИКУ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CS" dirty="0" smtClean="0"/>
              <a:t>Од средине ХVIII века </a:t>
            </a:r>
            <a:r>
              <a:rPr lang="sr-Cyrl-RS" dirty="0" smtClean="0"/>
              <a:t>п</a:t>
            </a:r>
            <a:r>
              <a:rPr lang="sr-Cyrl-CS" dirty="0" smtClean="0"/>
              <a:t>очиње </a:t>
            </a:r>
            <a:r>
              <a:rPr lang="sr-Cyrl-CS" dirty="0" smtClean="0"/>
              <a:t>досељавање Русина из североисточних области Угарске у Јужну Угарску, прво у Бачку, касније и у Срем и Славонију.</a:t>
            </a:r>
          </a:p>
          <a:p>
            <a:r>
              <a:rPr lang="sr-Cyrl-CS" dirty="0" smtClean="0"/>
              <a:t>Све до краја ХVIII века, осим матичних књига, има веома мало сачуваних извора на русинском језику и ћирилицом.</a:t>
            </a:r>
          </a:p>
          <a:p>
            <a:r>
              <a:rPr lang="sr-Cyrl-CS" dirty="0" smtClean="0"/>
              <a:t>Из тог периода сачувана су бројна приватна писма на латинском језику и мањи број писама на русинском језику, писаних ћирилицом.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Примери приватних писама на латинском језику – отац сину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349" y="1600200"/>
            <a:ext cx="38933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3200" dirty="0" smtClean="0"/>
              <a:t>ПРИМЕР ПРИВАТНОГ ПИСМА НА РУСИНСКОМ ЈЕЗИКУ – СВЕШТЕНИК СВЕШТЕНИКУ</a:t>
            </a:r>
            <a:endParaRPr lang="en-US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7" y="1357298"/>
            <a:ext cx="478634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ДЕО </a:t>
            </a:r>
            <a:r>
              <a:rPr lang="sr-Cyrl-CS" dirty="0" smtClean="0"/>
              <a:t>ГОВОРА У </a:t>
            </a:r>
            <a:r>
              <a:rPr lang="sr-Cyrl-CS" dirty="0" smtClean="0"/>
              <a:t>СВАДБЕНОМ ЦЕРЕМОНИЈАЛУ – КРАЈ ХIХ ВЕКА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600200"/>
            <a:ext cx="3743612" cy="490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dirty="0" smtClean="0"/>
              <a:t>ИЗ АДМИНИСТРАТИВНЕ </a:t>
            </a:r>
            <a:r>
              <a:rPr lang="sr-Cyrl-CS" dirty="0" smtClean="0"/>
              <a:t>ПРАКСЕ</a:t>
            </a:r>
            <a:r>
              <a:rPr lang="sr-Cyrl-CS" dirty="0" smtClean="0"/>
              <a:t/>
            </a:r>
            <a:br>
              <a:rPr lang="sr-Cyrl-CS" dirty="0" smtClean="0"/>
            </a:br>
            <a:r>
              <a:rPr lang="sr-Cyrl-CS" dirty="0" smtClean="0"/>
              <a:t>СРЕДИНА ХIХ ВЕКА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СТРАНИЦА ИЗ РУКОПИСНЕ ХРОНИКЕ РУСКОГ КРСТУРА – ХIХ ВЕК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2400" dirty="0" smtClean="0"/>
              <a:t>СТРАНИЦА ИЗ РУКОПИСНОГ ЗБОРНИКА ЈОАНА МОСКАЉА – КРАЈ ХIХ ВЕКА </a:t>
            </a:r>
            <a:endParaRPr lang="en-US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ПРВЕ СТРАНИЦЕ Грматике русинског језика Хавријила Костељника, 1923.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600200"/>
            <a:ext cx="50720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145</Words>
  <Application>Microsoft Office PowerPoint</Application>
  <PresentationFormat>On-screen Show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ПОЧЕЦИ ПИСМЕНОСТИ РУСИНА У БАЧКОЈ И СРЕМУ У ХVIII И ХIХ ВЕКУ</vt:lpstr>
      <vt:lpstr>ПИСМЕНОСТ НА ЛАТИНСКОМ ЈЕЗИКУ</vt:lpstr>
      <vt:lpstr>Примери приватних писама на латинском језику – отац сину</vt:lpstr>
      <vt:lpstr>ПРИМЕР ПРИВАТНОГ ПИСМА НА РУСИНСКОМ ЈЕЗИКУ – СВЕШТЕНИК СВЕШТЕНИКУ</vt:lpstr>
      <vt:lpstr>ДЕО ГОВОРА У СВАДБЕНОМ ЦЕРЕМОНИЈАЛУ – КРАЈ ХIХ ВЕКА</vt:lpstr>
      <vt:lpstr>ИЗ АДМИНИСТРАТИВНЕ ПРАКСЕ СРЕДИНА ХIХ ВЕКА</vt:lpstr>
      <vt:lpstr>СТРАНИЦА ИЗ РУКОПИСНЕ ХРОНИКЕ РУСКОГ КРСТУРА – ХIХ ВЕК</vt:lpstr>
      <vt:lpstr>СТРАНИЦА ИЗ РУКОПИСНОГ ЗБОРНИКА ЈОАНА МОСКАЉА – КРАЈ ХIХ ВЕКА </vt:lpstr>
      <vt:lpstr>ПРВЕ СТРАНИЦЕ Грматике русинског језика Хавријила Костељника, 1923.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ПОЧЕЦИ ПИСМЕНОСТИ РУСИНА У БАЧКОЈ И СРЕМУ У ХVIII И ХIХ ВЕКУ</dc:title>
  <dc:creator>Janko</dc:creator>
  <cp:lastModifiedBy>AS</cp:lastModifiedBy>
  <cp:revision>14</cp:revision>
  <dcterms:created xsi:type="dcterms:W3CDTF">2020-05-24T08:14:30Z</dcterms:created>
  <dcterms:modified xsi:type="dcterms:W3CDTF">2020-05-24T13:00:27Z</dcterms:modified>
</cp:coreProperties>
</file>